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BD22-FE36-EB76-FE10-B576AF9D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92F90-F052-F061-8FB5-A79213B27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38D88-0682-2CB4-3D19-F5EAB0A0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FB0C5-57F9-32BD-D5A2-165D19D9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651FA-6DB8-6570-D756-A0D09564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6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A7C4-5D4B-27CD-4386-98CA625B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C20AC-22E8-9855-04DB-083B615F1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37165-98C0-E737-37AB-E72A9D1D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45217-7C0D-CB29-D919-86D7445A6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6162B-A9AA-0F59-0BF2-C32B2429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0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9C4938-C73F-806A-271D-C4D85F323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5D396-BC61-AF6E-8C68-DD2CD9BC8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74DD9-3557-6A97-184D-7AF9CF9F7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C338D-4875-92F2-1D18-17640BD6C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A82EF-B557-D4BF-D526-991E22D1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8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3890-B786-7E70-F18E-24181EA4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63D9-CDB0-AF21-C9CA-49011D871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F9087-EA8A-6DF9-B727-4E57A13C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063A9-081A-A1CE-05AC-6F2ABE23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6F0BE-AFEF-0900-7D47-2C459786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9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746F-9EB6-3647-7487-C3FC1191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0802F-5D24-0ED2-D8D3-09BE53E20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2ED21-D426-9EE3-54FE-12E46CA65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8F951-8E6E-328C-D8EE-98863E9D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9DA9F-7BDA-27BA-DD77-EC5DA8AC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5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41C2-7F2B-93B9-F461-DF4F2CC5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F9D4A-C5D1-D585-5032-8247DF479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42D2C-F8C4-BD79-3B35-9F4847255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8D984-B326-D06B-A378-A4D273B4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2C692-1C79-BA23-A861-F46DAAF5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6A9FF-D7E9-72D0-E6CE-473A266F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8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073F-56C8-FC32-06A6-7C456AAD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286AF-431A-8C44-659B-FA3FE88FB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F232E-6A9B-5DDA-71C4-B37A374A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BA379-4B60-4489-5822-18178E025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544761-D8BA-CCB6-A429-3E07028E6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FC332-1BFC-75A2-78FB-B3FA92A7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556D5-2DEA-F2EC-9035-A4625CCC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A9E785-02C4-2B84-7663-8A203C1D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2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47E4-7180-FD69-9297-46F9D5F9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E017B-306C-E5C5-E000-A5E6662C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202CF-23EF-153A-0478-859BE6A0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72C67-5299-809C-C086-C1F47E44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5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EDEFD-598F-8384-5856-E483C35E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9FF85-F5A9-2843-7F4A-450953DF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D7818-117A-0BC5-AA0B-14CF6114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46E8-B3DA-5026-FD3F-1CCEA918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F3C1F-2F41-4A4E-D4A4-75329A249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8733C-DAC2-6001-F3C1-9C3A33579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31E1E-7EBC-E164-9E57-70ADA384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7E2D6-A0CE-1EFB-8E9A-4472905D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99CD5-82A8-95B1-7DB9-33268190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3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1738-4A03-A770-597E-F359AEDB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D31F4A-C519-906A-9466-1D666053B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7D88E-40CE-C2C2-AE46-9106D18D9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262DC-00FD-4D0A-7E0A-CACFF503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7093F-407D-CEDA-0133-D57B1733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BA54D-F7EC-497A-AA2E-A6DA9EC3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7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709B4-245F-DEE1-C405-D86B19BB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D85DD-68D9-9E2B-4B13-BB8DB09E4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3FA81-3511-2DC5-DFC5-010B4496F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359D9E-57B9-4B14-8381-A7CC056AE7E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81626-F283-691C-4DFE-1393F7137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696E-7368-1099-7450-CBBDEA5A4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88642-5069-44E0-8A16-B8CF7A98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1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D87D-E2F6-65B6-F1BB-1F223CF7A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74BDA-B334-1D2C-ECEF-3D46E475F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F84B3-4D86-D9F4-5277-9D1F36198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6"/>
            <a:ext cx="12206786" cy="68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2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A813-1399-7107-9CAC-9F66D9651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B5C05-5E31-E8D6-F17E-311E20CF0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1856" cy="6858000"/>
          </a:xfrm>
        </p:spPr>
      </p:pic>
    </p:spTree>
    <p:extLst>
      <p:ext uri="{BB962C8B-B14F-4D97-AF65-F5344CB8AC3E}">
        <p14:creationId xmlns:p14="http://schemas.microsoft.com/office/powerpoint/2010/main" val="181976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EDF1-1950-E8BB-842C-7AD1923F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74BC3-3413-A638-7937-F91DABB93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667" y="0"/>
            <a:ext cx="12205333" cy="6858000"/>
          </a:xfrm>
        </p:spPr>
      </p:pic>
    </p:spTree>
    <p:extLst>
      <p:ext uri="{BB962C8B-B14F-4D97-AF65-F5344CB8AC3E}">
        <p14:creationId xmlns:p14="http://schemas.microsoft.com/office/powerpoint/2010/main" val="398639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0C0A-DDC0-EEAE-181D-3D842441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BE410-75A1-E394-E073-17AB643CC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2" y="0"/>
            <a:ext cx="12185059" cy="6857999"/>
          </a:xfrm>
        </p:spPr>
      </p:pic>
    </p:spTree>
    <p:extLst>
      <p:ext uri="{BB962C8B-B14F-4D97-AF65-F5344CB8AC3E}">
        <p14:creationId xmlns:p14="http://schemas.microsoft.com/office/powerpoint/2010/main" val="349659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A7E8-1BD0-4C18-1C49-F71DAC3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A4BDE0-4485-4855-E576-32C780FD4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"/>
            <a:ext cx="12182055" cy="6858000"/>
          </a:xfrm>
        </p:spPr>
      </p:pic>
    </p:spTree>
    <p:extLst>
      <p:ext uri="{BB962C8B-B14F-4D97-AF65-F5344CB8AC3E}">
        <p14:creationId xmlns:p14="http://schemas.microsoft.com/office/powerpoint/2010/main" val="28008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5DAE-2F55-7823-DA22-E35FA576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4DA04-3080-4CA0-1D4F-FF9C526B8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736789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7440-F1BF-CDFE-B305-818101D4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C0885-689C-6B13-8839-E9BB367AF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045" y="0"/>
            <a:ext cx="12250090" cy="6858000"/>
          </a:xfrm>
        </p:spPr>
      </p:pic>
    </p:spTree>
    <p:extLst>
      <p:ext uri="{BB962C8B-B14F-4D97-AF65-F5344CB8AC3E}">
        <p14:creationId xmlns:p14="http://schemas.microsoft.com/office/powerpoint/2010/main" val="305561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F0F2-1545-8C11-9987-82E9D4AE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564F9-5C9F-310F-59D8-EE2326213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903" y="0"/>
            <a:ext cx="12231805" cy="6858000"/>
          </a:xfrm>
        </p:spPr>
      </p:pic>
    </p:spTree>
    <p:extLst>
      <p:ext uri="{BB962C8B-B14F-4D97-AF65-F5344CB8AC3E}">
        <p14:creationId xmlns:p14="http://schemas.microsoft.com/office/powerpoint/2010/main" val="1934859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49F3-4E3C-EC01-5442-58D3386A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417EC-D5BA-C6D3-176E-4FA23A497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41" y="0"/>
            <a:ext cx="12194128" cy="6858000"/>
          </a:xfrm>
        </p:spPr>
      </p:pic>
    </p:spTree>
    <p:extLst>
      <p:ext uri="{BB962C8B-B14F-4D97-AF65-F5344CB8AC3E}">
        <p14:creationId xmlns:p14="http://schemas.microsoft.com/office/powerpoint/2010/main" val="318039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4062-80C1-98A8-8ABC-A87C5159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66C750-2EC7-6CFD-70AF-9C27E0B48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33" y="1"/>
            <a:ext cx="12196433" cy="6858000"/>
          </a:xfrm>
        </p:spPr>
      </p:pic>
    </p:spTree>
    <p:extLst>
      <p:ext uri="{BB962C8B-B14F-4D97-AF65-F5344CB8AC3E}">
        <p14:creationId xmlns:p14="http://schemas.microsoft.com/office/powerpoint/2010/main" val="1969191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0A7F-7578-3E9D-9769-398AFCE3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9EA95-C11B-1197-7574-FAE8DC2EB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" y="1"/>
            <a:ext cx="12173772" cy="6858000"/>
          </a:xfrm>
        </p:spPr>
      </p:pic>
    </p:spTree>
    <p:extLst>
      <p:ext uri="{BB962C8B-B14F-4D97-AF65-F5344CB8AC3E}">
        <p14:creationId xmlns:p14="http://schemas.microsoft.com/office/powerpoint/2010/main" val="106036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505E-E693-9F1A-629E-8B88C27C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F59C0C-ADF3-6B0E-4E68-D8D8BB1A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82817" cy="6858001"/>
          </a:xfrm>
        </p:spPr>
      </p:pic>
    </p:spTree>
    <p:extLst>
      <p:ext uri="{BB962C8B-B14F-4D97-AF65-F5344CB8AC3E}">
        <p14:creationId xmlns:p14="http://schemas.microsoft.com/office/powerpoint/2010/main" val="135933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99C9-E95F-51F6-D86E-F9853557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3EC24-3CDB-1B30-9F26-2D309D200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" y="0"/>
            <a:ext cx="12197933" cy="6857999"/>
          </a:xfrm>
        </p:spPr>
      </p:pic>
    </p:spTree>
    <p:extLst>
      <p:ext uri="{BB962C8B-B14F-4D97-AF65-F5344CB8AC3E}">
        <p14:creationId xmlns:p14="http://schemas.microsoft.com/office/powerpoint/2010/main" val="101755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206B-A5BA-CCE3-F25B-B05B730B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2D18F8-C10D-CBEB-4D1F-9C2BD2D20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5" y="1"/>
            <a:ext cx="12175076" cy="6858000"/>
          </a:xfrm>
        </p:spPr>
      </p:pic>
    </p:spTree>
    <p:extLst>
      <p:ext uri="{BB962C8B-B14F-4D97-AF65-F5344CB8AC3E}">
        <p14:creationId xmlns:p14="http://schemas.microsoft.com/office/powerpoint/2010/main" val="18247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13CB-0983-D6A5-9253-51CDFA3C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D902E1-B090-D1F6-86DF-B39CDB0F7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01" y="0"/>
            <a:ext cx="12195401" cy="6858000"/>
          </a:xfrm>
        </p:spPr>
      </p:pic>
    </p:spTree>
    <p:extLst>
      <p:ext uri="{BB962C8B-B14F-4D97-AF65-F5344CB8AC3E}">
        <p14:creationId xmlns:p14="http://schemas.microsoft.com/office/powerpoint/2010/main" val="4211215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C5D3-A180-4DB3-9A6A-537952BE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F39C25-58DF-24E5-F9CF-E60763675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009" y="0"/>
            <a:ext cx="12226019" cy="6858000"/>
          </a:xfrm>
        </p:spPr>
      </p:pic>
    </p:spTree>
    <p:extLst>
      <p:ext uri="{BB962C8B-B14F-4D97-AF65-F5344CB8AC3E}">
        <p14:creationId xmlns:p14="http://schemas.microsoft.com/office/powerpoint/2010/main" val="164022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0A8B-F3DA-1CA6-5476-10C9F5F0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E7FA02-9002-9C52-F625-F9C9FFBED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" y="0"/>
            <a:ext cx="12218196" cy="6857999"/>
          </a:xfrm>
        </p:spPr>
      </p:pic>
    </p:spTree>
    <p:extLst>
      <p:ext uri="{BB962C8B-B14F-4D97-AF65-F5344CB8AC3E}">
        <p14:creationId xmlns:p14="http://schemas.microsoft.com/office/powerpoint/2010/main" val="1278611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73CA-98CF-5185-72B0-8633801E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8C8C08-AC33-228B-9D2D-0511DF2DD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357" y="0"/>
            <a:ext cx="12195402" cy="6857999"/>
          </a:xfrm>
        </p:spPr>
      </p:pic>
    </p:spTree>
    <p:extLst>
      <p:ext uri="{BB962C8B-B14F-4D97-AF65-F5344CB8AC3E}">
        <p14:creationId xmlns:p14="http://schemas.microsoft.com/office/powerpoint/2010/main" val="2967812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27723-04D9-CB3C-09BC-501B2330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02150-4AE4-9163-8E9C-0DD8D4E2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97" y="0"/>
            <a:ext cx="12204265" cy="6857999"/>
          </a:xfrm>
        </p:spPr>
      </p:pic>
    </p:spTree>
    <p:extLst>
      <p:ext uri="{BB962C8B-B14F-4D97-AF65-F5344CB8AC3E}">
        <p14:creationId xmlns:p14="http://schemas.microsoft.com/office/powerpoint/2010/main" val="19460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1AA7-7A01-83C9-1180-6879FAF4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E390E-C650-7E21-D75F-0FB458A51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" y="0"/>
            <a:ext cx="12181370" cy="6858000"/>
          </a:xfrm>
        </p:spPr>
      </p:pic>
    </p:spTree>
    <p:extLst>
      <p:ext uri="{BB962C8B-B14F-4D97-AF65-F5344CB8AC3E}">
        <p14:creationId xmlns:p14="http://schemas.microsoft.com/office/powerpoint/2010/main" val="251116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6D51-9124-849F-CC25-C4773576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8ECB3-14AB-D247-28BA-01D9A6D7A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6981" cy="6857999"/>
          </a:xfrm>
        </p:spPr>
      </p:pic>
    </p:spTree>
    <p:extLst>
      <p:ext uri="{BB962C8B-B14F-4D97-AF65-F5344CB8AC3E}">
        <p14:creationId xmlns:p14="http://schemas.microsoft.com/office/powerpoint/2010/main" val="4185310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3079-C7BA-C0E1-42BC-E5FE2C45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CEB131-B046-9B1E-1265-A61544449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" y="0"/>
            <a:ext cx="12185194" cy="6858000"/>
          </a:xfrm>
        </p:spPr>
      </p:pic>
    </p:spTree>
    <p:extLst>
      <p:ext uri="{BB962C8B-B14F-4D97-AF65-F5344CB8AC3E}">
        <p14:creationId xmlns:p14="http://schemas.microsoft.com/office/powerpoint/2010/main" val="171066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38BD-C5ED-F4F1-6577-B88A5AA0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D1F837-2CDC-ABE9-4C2E-AC676177A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5483" cy="6858000"/>
          </a:xfrm>
        </p:spPr>
      </p:pic>
    </p:spTree>
    <p:extLst>
      <p:ext uri="{BB962C8B-B14F-4D97-AF65-F5344CB8AC3E}">
        <p14:creationId xmlns:p14="http://schemas.microsoft.com/office/powerpoint/2010/main" val="2243598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B21C-D7A4-F3C3-FFF2-ADA65109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C6DFAE-BFC2-7ABE-263B-F09E60E95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3" y="0"/>
            <a:ext cx="12175095" cy="6857999"/>
          </a:xfrm>
        </p:spPr>
      </p:pic>
    </p:spTree>
    <p:extLst>
      <p:ext uri="{BB962C8B-B14F-4D97-AF65-F5344CB8AC3E}">
        <p14:creationId xmlns:p14="http://schemas.microsoft.com/office/powerpoint/2010/main" val="3614532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010E-8EBA-89BB-3A81-6B215D19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1B578-D36B-FC84-A99B-E64C6C856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5400" cy="6858000"/>
          </a:xfrm>
        </p:spPr>
      </p:pic>
    </p:spTree>
    <p:extLst>
      <p:ext uri="{BB962C8B-B14F-4D97-AF65-F5344CB8AC3E}">
        <p14:creationId xmlns:p14="http://schemas.microsoft.com/office/powerpoint/2010/main" val="2603120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8A6A-2A53-39CF-97CE-E90C8759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F5E5C-F116-FC6B-E29B-1F0F345F0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667" y="0"/>
            <a:ext cx="12185058" cy="6858000"/>
          </a:xfrm>
        </p:spPr>
      </p:pic>
    </p:spTree>
    <p:extLst>
      <p:ext uri="{BB962C8B-B14F-4D97-AF65-F5344CB8AC3E}">
        <p14:creationId xmlns:p14="http://schemas.microsoft.com/office/powerpoint/2010/main" val="2797261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668C-D64B-A7E6-11AC-9C58DE9B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55F7B-B394-E928-532E-B8F82FCF8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" y="0"/>
            <a:ext cx="12190007" cy="6827999"/>
          </a:xfrm>
        </p:spPr>
      </p:pic>
    </p:spTree>
    <p:extLst>
      <p:ext uri="{BB962C8B-B14F-4D97-AF65-F5344CB8AC3E}">
        <p14:creationId xmlns:p14="http://schemas.microsoft.com/office/powerpoint/2010/main" val="2554252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408A-4F73-26FA-7946-C8B4932F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1346D-EBAE-7F33-6626-2139FA622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28" y="0"/>
            <a:ext cx="12197658" cy="6857999"/>
          </a:xfrm>
        </p:spPr>
      </p:pic>
    </p:spTree>
    <p:extLst>
      <p:ext uri="{BB962C8B-B14F-4D97-AF65-F5344CB8AC3E}">
        <p14:creationId xmlns:p14="http://schemas.microsoft.com/office/powerpoint/2010/main" val="1255938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2A1D-5010-A48E-5E31-E3A96716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D8EDA-0EA3-00A8-F11A-89E438BD6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7999"/>
          </a:xfrm>
        </p:spPr>
      </p:pic>
    </p:spTree>
    <p:extLst>
      <p:ext uri="{BB962C8B-B14F-4D97-AF65-F5344CB8AC3E}">
        <p14:creationId xmlns:p14="http://schemas.microsoft.com/office/powerpoint/2010/main" val="21322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30BA-956E-A552-1961-60ACDFF4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2771D-940B-CB7B-052C-8DAC0DB6A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99" y="0"/>
            <a:ext cx="12215724" cy="6858000"/>
          </a:xfrm>
        </p:spPr>
      </p:pic>
    </p:spTree>
    <p:extLst>
      <p:ext uri="{BB962C8B-B14F-4D97-AF65-F5344CB8AC3E}">
        <p14:creationId xmlns:p14="http://schemas.microsoft.com/office/powerpoint/2010/main" val="670870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9587-EDC2-8328-EF01-49798221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80DC1-47B6-8180-10DC-FFF91E9B7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" y="0"/>
            <a:ext cx="12185196" cy="6858000"/>
          </a:xfrm>
        </p:spPr>
      </p:pic>
    </p:spTree>
    <p:extLst>
      <p:ext uri="{BB962C8B-B14F-4D97-AF65-F5344CB8AC3E}">
        <p14:creationId xmlns:p14="http://schemas.microsoft.com/office/powerpoint/2010/main" val="1723203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6ABD-7818-9BB1-7811-9EAA3A3C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965E2-17ED-412D-4796-C1D4693C4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297" y="0"/>
            <a:ext cx="12270593" cy="6858000"/>
          </a:xfrm>
        </p:spPr>
      </p:pic>
    </p:spTree>
    <p:extLst>
      <p:ext uri="{BB962C8B-B14F-4D97-AF65-F5344CB8AC3E}">
        <p14:creationId xmlns:p14="http://schemas.microsoft.com/office/powerpoint/2010/main" val="3811863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FE13-BE7C-9A61-0A11-2E78A054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F79DB7-5E23-44C1-DEBF-78F7637DB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345" y="0"/>
            <a:ext cx="12215727" cy="6858000"/>
          </a:xfrm>
        </p:spPr>
      </p:pic>
    </p:spTree>
    <p:extLst>
      <p:ext uri="{BB962C8B-B14F-4D97-AF65-F5344CB8AC3E}">
        <p14:creationId xmlns:p14="http://schemas.microsoft.com/office/powerpoint/2010/main" val="389544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915C-126B-1DB5-8C8C-897C7240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137176-B2AC-F7F3-0B8E-D7C9CD7C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017" y="0"/>
            <a:ext cx="12226018" cy="6857999"/>
          </a:xfrm>
        </p:spPr>
      </p:pic>
    </p:spTree>
    <p:extLst>
      <p:ext uri="{BB962C8B-B14F-4D97-AF65-F5344CB8AC3E}">
        <p14:creationId xmlns:p14="http://schemas.microsoft.com/office/powerpoint/2010/main" val="1061501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EBE06-D3ED-2FBB-A6BB-725DC8FF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20580F-4732-D4F4-4821-701BDDFE6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138" y="0"/>
            <a:ext cx="12252277" cy="6858000"/>
          </a:xfrm>
        </p:spPr>
      </p:pic>
    </p:spTree>
    <p:extLst>
      <p:ext uri="{BB962C8B-B14F-4D97-AF65-F5344CB8AC3E}">
        <p14:creationId xmlns:p14="http://schemas.microsoft.com/office/powerpoint/2010/main" val="2201740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E09A-0644-AEA3-5A57-1EFFB018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06795-A2D5-28B5-15EB-009E03CFD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988" y="0"/>
            <a:ext cx="12255975" cy="6858000"/>
          </a:xfrm>
        </p:spPr>
      </p:pic>
    </p:spTree>
    <p:extLst>
      <p:ext uri="{BB962C8B-B14F-4D97-AF65-F5344CB8AC3E}">
        <p14:creationId xmlns:p14="http://schemas.microsoft.com/office/powerpoint/2010/main" val="125333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DF4B-7EA7-3844-566D-75799782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F75FF-C76B-FEEF-A5B5-3EB4A8E8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48" y="0"/>
            <a:ext cx="12196547" cy="6855443"/>
          </a:xfrm>
        </p:spPr>
      </p:pic>
    </p:spTree>
    <p:extLst>
      <p:ext uri="{BB962C8B-B14F-4D97-AF65-F5344CB8AC3E}">
        <p14:creationId xmlns:p14="http://schemas.microsoft.com/office/powerpoint/2010/main" val="3223576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4171-BD88-369F-4472-18001941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F8BA6F-6EF9-8C06-6A35-E2710ACC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6" y="0"/>
            <a:ext cx="12192931" cy="6858000"/>
          </a:xfrm>
        </p:spPr>
      </p:pic>
    </p:spTree>
    <p:extLst>
      <p:ext uri="{BB962C8B-B14F-4D97-AF65-F5344CB8AC3E}">
        <p14:creationId xmlns:p14="http://schemas.microsoft.com/office/powerpoint/2010/main" val="3580242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F63-019E-609D-A76C-5CE663CB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732B7B-33EC-8F30-271D-3745DDD27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175" y="0"/>
            <a:ext cx="12218349" cy="6858000"/>
          </a:xfrm>
        </p:spPr>
      </p:pic>
    </p:spTree>
    <p:extLst>
      <p:ext uri="{BB962C8B-B14F-4D97-AF65-F5344CB8AC3E}">
        <p14:creationId xmlns:p14="http://schemas.microsoft.com/office/powerpoint/2010/main" val="822663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7FBF-0510-CF35-3512-1CFFE497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6F8FA-6FCA-B49C-620B-F187041BF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214" y="0"/>
            <a:ext cx="12246430" cy="6858000"/>
          </a:xfrm>
        </p:spPr>
      </p:pic>
    </p:spTree>
    <p:extLst>
      <p:ext uri="{BB962C8B-B14F-4D97-AF65-F5344CB8AC3E}">
        <p14:creationId xmlns:p14="http://schemas.microsoft.com/office/powerpoint/2010/main" val="938056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9A8B-07F1-B81E-3233-F6E87361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C12F3-8B5E-A6AC-B919-2CC2DA92F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67" y="0"/>
            <a:ext cx="12197934" cy="6858000"/>
          </a:xfrm>
        </p:spPr>
      </p:pic>
    </p:spTree>
    <p:extLst>
      <p:ext uri="{BB962C8B-B14F-4D97-AF65-F5344CB8AC3E}">
        <p14:creationId xmlns:p14="http://schemas.microsoft.com/office/powerpoint/2010/main" val="2462861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6F50-D599-B220-3F97-195144B9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5492B3-A65D-58F9-6456-45E696978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31" y="0"/>
            <a:ext cx="12197661" cy="6858000"/>
          </a:xfrm>
        </p:spPr>
      </p:pic>
    </p:spTree>
    <p:extLst>
      <p:ext uri="{BB962C8B-B14F-4D97-AF65-F5344CB8AC3E}">
        <p14:creationId xmlns:p14="http://schemas.microsoft.com/office/powerpoint/2010/main" val="1973498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240B-1BDD-6641-A0DD-E10211F7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E942-1D45-2CF7-1203-3C343DAC7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058" y="1"/>
            <a:ext cx="12191403" cy="6858000"/>
          </a:xfrm>
        </p:spPr>
      </p:pic>
    </p:spTree>
    <p:extLst>
      <p:ext uri="{BB962C8B-B14F-4D97-AF65-F5344CB8AC3E}">
        <p14:creationId xmlns:p14="http://schemas.microsoft.com/office/powerpoint/2010/main" val="435748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35F9-97BD-C247-0D63-A18444E5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30BC1-B1D4-4FEC-8874-CB3C895C7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095" y="1"/>
            <a:ext cx="12216190" cy="6858000"/>
          </a:xfrm>
        </p:spPr>
      </p:pic>
    </p:spTree>
    <p:extLst>
      <p:ext uri="{BB962C8B-B14F-4D97-AF65-F5344CB8AC3E}">
        <p14:creationId xmlns:p14="http://schemas.microsoft.com/office/powerpoint/2010/main" val="154659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38BF-C0AE-7A7E-8E4A-FB9E351E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36330-8CB2-0068-9A00-6700084D1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81344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17F7-3522-BB11-5BB4-8FB6C0FE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71714-B2D4-26E1-FF2C-C7C5963B4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605" cy="6858000"/>
          </a:xfrm>
        </p:spPr>
      </p:pic>
    </p:spTree>
    <p:extLst>
      <p:ext uri="{BB962C8B-B14F-4D97-AF65-F5344CB8AC3E}">
        <p14:creationId xmlns:p14="http://schemas.microsoft.com/office/powerpoint/2010/main" val="12636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71157-7A42-7313-3C1A-30BC7A6A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634ABA-C9C4-1F8B-97E2-5E3445C43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45"/>
          </a:xfrm>
        </p:spPr>
      </p:pic>
    </p:spTree>
    <p:extLst>
      <p:ext uri="{BB962C8B-B14F-4D97-AF65-F5344CB8AC3E}">
        <p14:creationId xmlns:p14="http://schemas.microsoft.com/office/powerpoint/2010/main" val="329646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29D7-8DAA-20B9-175A-8AD68422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11DD91-EA79-0A37-4621-F30C8AD55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45"/>
            <a:ext cx="12192000" cy="6866290"/>
          </a:xfrm>
        </p:spPr>
      </p:pic>
    </p:spTree>
    <p:extLst>
      <p:ext uri="{BB962C8B-B14F-4D97-AF65-F5344CB8AC3E}">
        <p14:creationId xmlns:p14="http://schemas.microsoft.com/office/powerpoint/2010/main" val="103575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CBBD-8CE5-2362-05C2-A0D92EA5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7B95B-81BB-E2D5-5EA7-E88DD4D3B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241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Stavros Patas</dc:creator>
  <cp:lastModifiedBy>Stavros Patas</cp:lastModifiedBy>
  <cp:revision>1</cp:revision>
  <dcterms:created xsi:type="dcterms:W3CDTF">2024-11-27T12:52:04Z</dcterms:created>
  <dcterms:modified xsi:type="dcterms:W3CDTF">2024-11-27T13:38:50Z</dcterms:modified>
</cp:coreProperties>
</file>